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6" d="100"/>
          <a:sy n="136" d="100"/>
        </p:scale>
        <p:origin x="-9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B5BE-5B07-C44E-9FB2-04477D46EC23}" type="datetimeFigureOut">
              <a:rPr lang="en-US" smtClean="0"/>
              <a:t>6/19/14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16BA-6FB3-F643-88D7-F60BBFFC0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6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B5BE-5B07-C44E-9FB2-04477D46EC23}" type="datetimeFigureOut">
              <a:rPr lang="en-US" smtClean="0"/>
              <a:t>6/19/14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16BA-6FB3-F643-88D7-F60BBFFC0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354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B5BE-5B07-C44E-9FB2-04477D46EC23}" type="datetimeFigureOut">
              <a:rPr lang="en-US" smtClean="0"/>
              <a:t>6/19/14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16BA-6FB3-F643-88D7-F60BBFFC0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727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B5BE-5B07-C44E-9FB2-04477D46EC23}" type="datetimeFigureOut">
              <a:rPr lang="en-US" smtClean="0"/>
              <a:t>6/19/14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16BA-6FB3-F643-88D7-F60BBFFC0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159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B5BE-5B07-C44E-9FB2-04477D46EC23}" type="datetimeFigureOut">
              <a:rPr lang="en-US" smtClean="0"/>
              <a:t>6/19/14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16BA-6FB3-F643-88D7-F60BBFFC0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681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B5BE-5B07-C44E-9FB2-04477D46EC23}" type="datetimeFigureOut">
              <a:rPr lang="en-US" smtClean="0"/>
              <a:t>6/19/14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16BA-6FB3-F643-88D7-F60BBFFC0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292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B5BE-5B07-C44E-9FB2-04477D46EC23}" type="datetimeFigureOut">
              <a:rPr lang="en-US" smtClean="0"/>
              <a:t>6/19/14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16BA-6FB3-F643-88D7-F60BBFFC0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255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B5BE-5B07-C44E-9FB2-04477D46EC23}" type="datetimeFigureOut">
              <a:rPr lang="en-US" smtClean="0"/>
              <a:t>6/19/14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16BA-6FB3-F643-88D7-F60BBFFC0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943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B5BE-5B07-C44E-9FB2-04477D46EC23}" type="datetimeFigureOut">
              <a:rPr lang="en-US" smtClean="0"/>
              <a:t>6/19/14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16BA-6FB3-F643-88D7-F60BBFFC0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258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B5BE-5B07-C44E-9FB2-04477D46EC23}" type="datetimeFigureOut">
              <a:rPr lang="en-US" smtClean="0"/>
              <a:t>6/19/14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16BA-6FB3-F643-88D7-F60BBFFC0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685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B5BE-5B07-C44E-9FB2-04477D46EC23}" type="datetimeFigureOut">
              <a:rPr lang="en-US" smtClean="0"/>
              <a:t>6/19/14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16BA-6FB3-F643-88D7-F60BBFFC0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431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F3B5BE-5B07-C44E-9FB2-04477D46EC23}" type="datetimeFigureOut">
              <a:rPr lang="en-US" smtClean="0"/>
              <a:t>6/19/14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A216BA-6FB3-F643-88D7-F60BBFFC0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486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04903" y="663037"/>
            <a:ext cx="27172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</a:rPr>
              <a:t>Jessica C. Garner</a:t>
            </a:r>
            <a:endParaRPr lang="en-US" sz="2400" b="1" dirty="0">
              <a:solidFill>
                <a:srgbClr val="008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03970" y="1936936"/>
            <a:ext cx="330137" cy="369332"/>
          </a:xfrm>
          <a:prstGeom prst="rect">
            <a:avLst/>
          </a:prstGeom>
          <a:noFill/>
          <a:ln>
            <a:solidFill>
              <a:srgbClr val="00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8000"/>
                </a:solidFill>
              </a:rPr>
              <a:t>A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303970" y="2458668"/>
            <a:ext cx="330137" cy="369332"/>
          </a:xfrm>
          <a:prstGeom prst="rect">
            <a:avLst/>
          </a:prstGeom>
          <a:noFill/>
          <a:ln>
            <a:solidFill>
              <a:srgbClr val="00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8000"/>
                </a:solidFill>
              </a:rPr>
              <a:t>B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303970" y="2963124"/>
            <a:ext cx="330137" cy="369332"/>
          </a:xfrm>
          <a:prstGeom prst="rect">
            <a:avLst/>
          </a:prstGeom>
          <a:noFill/>
          <a:ln>
            <a:solidFill>
              <a:srgbClr val="00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8000"/>
                </a:solidFill>
              </a:rPr>
              <a:t>C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303970" y="3523358"/>
            <a:ext cx="330137" cy="369332"/>
          </a:xfrm>
          <a:prstGeom prst="rect">
            <a:avLst/>
          </a:prstGeom>
          <a:noFill/>
          <a:ln>
            <a:solidFill>
              <a:srgbClr val="00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8000"/>
                </a:solidFill>
              </a:rPr>
              <a:t>D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303970" y="4045090"/>
            <a:ext cx="330137" cy="369332"/>
          </a:xfrm>
          <a:prstGeom prst="rect">
            <a:avLst/>
          </a:prstGeom>
          <a:noFill/>
          <a:ln>
            <a:solidFill>
              <a:srgbClr val="00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8000"/>
                </a:solidFill>
              </a:rPr>
              <a:t>E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303970" y="4566822"/>
            <a:ext cx="330137" cy="369332"/>
          </a:xfrm>
          <a:prstGeom prst="rect">
            <a:avLst/>
          </a:prstGeom>
          <a:noFill/>
          <a:ln>
            <a:solidFill>
              <a:srgbClr val="00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8000"/>
                </a:solidFill>
              </a:rPr>
              <a:t>F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303970" y="5088554"/>
            <a:ext cx="330137" cy="369332"/>
          </a:xfrm>
          <a:prstGeom prst="rect">
            <a:avLst/>
          </a:prstGeom>
          <a:noFill/>
          <a:ln>
            <a:solidFill>
              <a:srgbClr val="00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8000"/>
                </a:solidFill>
              </a:rPr>
              <a:t>G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303970" y="5617440"/>
            <a:ext cx="330137" cy="369332"/>
          </a:xfrm>
          <a:prstGeom prst="rect">
            <a:avLst/>
          </a:prstGeom>
          <a:noFill/>
          <a:ln>
            <a:solidFill>
              <a:srgbClr val="00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8000"/>
                </a:solidFill>
              </a:rPr>
              <a:t>H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1303970" y="6146326"/>
            <a:ext cx="330137" cy="369332"/>
          </a:xfrm>
          <a:prstGeom prst="rect">
            <a:avLst/>
          </a:prstGeom>
          <a:noFill/>
          <a:ln>
            <a:solidFill>
              <a:srgbClr val="00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8000"/>
                </a:solidFill>
              </a:rPr>
              <a:t>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461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13</Words>
  <Application>Microsoft Macintosh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Garner</dc:creator>
  <cp:lastModifiedBy>Jessica Garner</cp:lastModifiedBy>
  <cp:revision>3</cp:revision>
  <dcterms:created xsi:type="dcterms:W3CDTF">2014-06-19T17:45:03Z</dcterms:created>
  <dcterms:modified xsi:type="dcterms:W3CDTF">2014-06-19T19:05:51Z</dcterms:modified>
</cp:coreProperties>
</file>